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92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C3A4-A90F-41A2-B729-B1740217C9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C9A3-CAF6-407B-B038-9E0EFEFC4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C3A4-A90F-41A2-B729-B1740217C9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C9A3-CAF6-407B-B038-9E0EFEFC4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C3A4-A90F-41A2-B729-B1740217C9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C9A3-CAF6-407B-B038-9E0EFEFC4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C3A4-A90F-41A2-B729-B1740217C9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C9A3-CAF6-407B-B038-9E0EFEFC4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C3A4-A90F-41A2-B729-B1740217C9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C9A3-CAF6-407B-B038-9E0EFEFC4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C3A4-A90F-41A2-B729-B1740217C9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C9A3-CAF6-407B-B038-9E0EFEFC4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C3A4-A90F-41A2-B729-B1740217C9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C9A3-CAF6-407B-B038-9E0EFEFC4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C3A4-A90F-41A2-B729-B1740217C9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C9A3-CAF6-407B-B038-9E0EFEFC4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C3A4-A90F-41A2-B729-B1740217C9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C9A3-CAF6-407B-B038-9E0EFEFC4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C3A4-A90F-41A2-B729-B1740217C9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C9A3-CAF6-407B-B038-9E0EFEFC4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C3A4-A90F-41A2-B729-B1740217C9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C9A3-CAF6-407B-B038-9E0EFEFC4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C3A4-A90F-41A2-B729-B1740217C91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AC9A3-CAF6-407B-B038-9E0EFEFC48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kartinkin.net/pics/uploads/posts/2022-08/1660832219_70-kartinkin-net-p-fon-dlya-prezentatsii-druzhba-detei-krasiv-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2357422" y="500042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НА ТЕМУ: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143116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«Особенности взаимодействия ДОУ с родителями»</a:t>
            </a:r>
            <a:endParaRPr lang="ru-RU" sz="2800" b="1" i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6357958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Подготовила воспитатель группы «Ромашка» </a:t>
            </a:r>
            <a:r>
              <a:rPr lang="ru-RU" sz="2400" b="1" i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Вологжина</a:t>
            </a:r>
            <a:r>
              <a:rPr lang="ru-RU" sz="2400" b="1" i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О.Н.</a:t>
            </a:r>
            <a:endParaRPr lang="ru-RU" sz="2400" b="1" i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celes.club/uploads/posts/2022-05/1653533783_33-celes-club-p-nabor-fonov-dlya-prezentatsii-krasivi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5" name="Picture 3" descr="C:\Users\Денис\Downloads\WhatsApp Image 2023-03-16 at 15.36.08.jpeg"/>
          <p:cNvPicPr>
            <a:picLocks noChangeAspect="1" noChangeArrowheads="1"/>
          </p:cNvPicPr>
          <p:nvPr/>
        </p:nvPicPr>
        <p:blipFill>
          <a:blip r:embed="rId3"/>
          <a:srcRect t="8194" b="32232"/>
          <a:stretch>
            <a:fillRect/>
          </a:stretch>
        </p:blipFill>
        <p:spPr bwMode="auto">
          <a:xfrm>
            <a:off x="0" y="857232"/>
            <a:ext cx="9144000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eles.club/uploads/posts/2022-05/1653533783_33-celes-club-p-nabor-fonov-dlya-prezentatsii-krasivi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28604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ОФОРМЛЕНИЕ ИНФОРМАЦИОННЫХ СТЕНДОВ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 descr="C:\Users\Денис\Downloads\WhatsApp Image 2023-03-15 at 11.03.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75" y="1285860"/>
            <a:ext cx="428627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1" name="Picture 5" descr="C:\Users\Денис\Downloads\WhatsApp Image 2023-03-15 at 11.03.12 (1).jpeg"/>
          <p:cNvPicPr>
            <a:picLocks noChangeAspect="1" noChangeArrowheads="1"/>
          </p:cNvPicPr>
          <p:nvPr/>
        </p:nvPicPr>
        <p:blipFill>
          <a:blip r:embed="rId4"/>
          <a:srcRect b="19736"/>
          <a:stretch>
            <a:fillRect/>
          </a:stretch>
        </p:blipFill>
        <p:spPr bwMode="auto">
          <a:xfrm>
            <a:off x="4714876" y="2000240"/>
            <a:ext cx="407194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celes.club/uploads/posts/2022-05/1653533783_33-celes-club-p-nabor-fonov-dlya-prezentatsii-krasivi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03" name="Picture 3" descr="C:\Users\Денис\Downloads\WhatsApp Image 2023-03-15 at 11.03.13.jpeg"/>
          <p:cNvPicPr>
            <a:picLocks noChangeAspect="1" noChangeArrowheads="1"/>
          </p:cNvPicPr>
          <p:nvPr/>
        </p:nvPicPr>
        <p:blipFill>
          <a:blip r:embed="rId3"/>
          <a:srcRect b="35185"/>
          <a:stretch>
            <a:fillRect/>
          </a:stretch>
        </p:blipFill>
        <p:spPr bwMode="auto">
          <a:xfrm>
            <a:off x="285719" y="160692"/>
            <a:ext cx="6429421" cy="312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C:\Users\Денис\Downloads\WhatsApp Image 2023-03-15 at 11.03.13 (1).jpeg"/>
          <p:cNvPicPr>
            <a:picLocks noChangeAspect="1" noChangeArrowheads="1"/>
          </p:cNvPicPr>
          <p:nvPr/>
        </p:nvPicPr>
        <p:blipFill>
          <a:blip r:embed="rId4"/>
          <a:srcRect t="8333" b="47917"/>
          <a:stretch>
            <a:fillRect/>
          </a:stretch>
        </p:blipFill>
        <p:spPr bwMode="auto">
          <a:xfrm>
            <a:off x="2928926" y="3399207"/>
            <a:ext cx="5929318" cy="345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celes.club/uploads/posts/2022-05/1653533783_33-celes-club-p-nabor-fonov-dlya-prezentatsii-krasivi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285860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Цель:</a:t>
            </a:r>
            <a:endParaRPr lang="ru-RU" sz="4000" i="1" dirty="0">
              <a:solidFill>
                <a:srgbClr val="002060"/>
              </a:solidFill>
            </a:endParaRPr>
          </a:p>
          <a:p>
            <a:r>
              <a:rPr lang="ru-RU" sz="3200" b="1" i="1" dirty="0">
                <a:solidFill>
                  <a:srgbClr val="002060"/>
                </a:solidFill>
              </a:rPr>
              <a:t>формирование партнерских отношений между детьми, родителями и педагогами группы;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улучшение </a:t>
            </a:r>
            <a:r>
              <a:rPr lang="ru-RU" sz="3200" b="1" i="1" dirty="0" err="1">
                <a:solidFill>
                  <a:srgbClr val="002060"/>
                </a:solidFill>
              </a:rPr>
              <a:t>детско</a:t>
            </a:r>
            <a:r>
              <a:rPr lang="ru-RU" sz="3200" b="1" i="1" dirty="0">
                <a:solidFill>
                  <a:srgbClr val="002060"/>
                </a:solidFill>
              </a:rPr>
              <a:t>–родительских отношений.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celes.club/uploads/posts/2022-05/1653533783_33-celes-club-p-nabor-fonov-dlya-prezentatsii-krasivi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785794"/>
            <a:ext cx="89297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Задачи: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привлечение родителей к сотрудничеству в вопросах воспитания и  развития детей;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обеспечение информационно – просветительской поддержки родителей в развитии и воспитании детей;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создание условий для развития способностей ребенка в различных видах деятельности;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индивидуальная работа с семьями воспитанников.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celes.club/uploads/posts/2022-05/1653533783_33-celes-club-p-nabor-fonov-dlya-prezentatsii-krasivi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8582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Формы и методы работы с родителями:</a:t>
            </a:r>
            <a:endParaRPr lang="ru-RU" sz="3200" i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-Взаимодействие </a:t>
            </a:r>
            <a:r>
              <a:rPr lang="ru-RU" sz="2400" b="1" i="1" dirty="0">
                <a:solidFill>
                  <a:srgbClr val="002060"/>
                </a:solidFill>
              </a:rPr>
              <a:t>с родителями по обустройству участка для прогулок </a:t>
            </a:r>
            <a:r>
              <a:rPr lang="ru-RU" sz="2400" b="1" i="1" dirty="0" smtClean="0">
                <a:solidFill>
                  <a:srgbClr val="002060"/>
                </a:solidFill>
              </a:rPr>
              <a:t>, в благоустройстве группы;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-Обучение </a:t>
            </a:r>
            <a:r>
              <a:rPr lang="ru-RU" sz="2400" b="1" i="1" dirty="0">
                <a:solidFill>
                  <a:srgbClr val="002060"/>
                </a:solidFill>
              </a:rPr>
              <a:t>родителей в совместной деятельности с детьми по сенсорному </a:t>
            </a:r>
            <a:r>
              <a:rPr lang="ru-RU" sz="2400" b="1" i="1" dirty="0" smtClean="0">
                <a:solidFill>
                  <a:srgbClr val="002060"/>
                </a:solidFill>
              </a:rPr>
              <a:t>развитию;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-Обучение </a:t>
            </a:r>
            <a:r>
              <a:rPr lang="ru-RU" sz="2400" b="1" i="1" dirty="0">
                <a:solidFill>
                  <a:srgbClr val="002060"/>
                </a:solidFill>
              </a:rPr>
              <a:t>родителей в совместной деятельности с детьми (дидактические игры</a:t>
            </a:r>
            <a:r>
              <a:rPr lang="ru-RU" sz="2400" b="1" i="1" dirty="0" smtClean="0">
                <a:solidFill>
                  <a:srgbClr val="002060"/>
                </a:solidFill>
              </a:rPr>
              <a:t>);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-Участие родителей </a:t>
            </a:r>
            <a:r>
              <a:rPr lang="ru-RU" sz="2400" b="1" i="1" dirty="0">
                <a:solidFill>
                  <a:srgbClr val="002060"/>
                </a:solidFill>
              </a:rPr>
              <a:t>в </a:t>
            </a:r>
            <a:r>
              <a:rPr lang="ru-RU" sz="2400" b="1" i="1" dirty="0" smtClean="0">
                <a:solidFill>
                  <a:srgbClr val="002060"/>
                </a:solidFill>
              </a:rPr>
              <a:t>собрании </a:t>
            </a:r>
            <a:r>
              <a:rPr lang="ru-RU" sz="2400" b="1" i="1" dirty="0">
                <a:solidFill>
                  <a:srgbClr val="002060"/>
                </a:solidFill>
              </a:rPr>
              <a:t>к празднику 8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марта,изготовление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поздравительной открытки (продуктивная деятельность</a:t>
            </a:r>
            <a:r>
              <a:rPr lang="ru-RU" sz="2400" b="1" i="1" dirty="0" smtClean="0">
                <a:solidFill>
                  <a:srgbClr val="002060"/>
                </a:solidFill>
              </a:rPr>
              <a:t>);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-Участие </a:t>
            </a:r>
            <a:r>
              <a:rPr lang="ru-RU" sz="2400" b="1" i="1" dirty="0">
                <a:solidFill>
                  <a:srgbClr val="002060"/>
                </a:solidFill>
              </a:rPr>
              <a:t>родителей в  </a:t>
            </a:r>
            <a:r>
              <a:rPr lang="ru-RU" sz="2400" b="1" i="1" dirty="0" smtClean="0">
                <a:solidFill>
                  <a:srgbClr val="002060"/>
                </a:solidFill>
              </a:rPr>
              <a:t>различных конкурсах (Открытка Деду Морозу, Театр своими руками.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929198"/>
            <a:ext cx="86439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Информирование родителей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В настоящее время педагоги используют разнообразные формы взаимодействия с родителями, как традиционные, так и нетрадиционные.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celes.club/uploads/posts/2022-05/1653533783_33-celes-club-p-nabor-fonov-dlya-prezentatsii-krasivi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28604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ТРАДИЦИОННЫЕ ФОРМЫ ВЗАИМОДЕЙСТВИЯ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357298"/>
            <a:ext cx="2143140" cy="12144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БЕСЕДЫ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1285860"/>
            <a:ext cx="3500462" cy="1357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ОФОРМЛЕНИЕ РОДИТЕЛЬСКИХ УГОЛКОВ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12" y="1214422"/>
            <a:ext cx="2571736" cy="12858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ВЫСТАВКИ СОМЕСТНЫХ РАБОТ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4857760"/>
            <a:ext cx="2500330" cy="12858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КОНСУЛЬТАЦИИ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0298" y="3071810"/>
            <a:ext cx="4357718" cy="15001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РАБОТА С РОДИТЕЛЬСКИМ КОМИТЕТОМ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28926" y="5214950"/>
            <a:ext cx="3286148" cy="12858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ОФОРМЛЕНИЕ ПАПОК-ПЕРЕДВИЖЕК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88" y="4714884"/>
            <a:ext cx="2500330" cy="15716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СОВМЕСТНЫЕ МЕРОПРИЯТИЯ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celes.club/uploads/posts/2022-05/1653533783_33-celes-club-p-nabor-fonov-dlya-prezentatsii-krasivi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НЕТРАДИЦИОННЫЕ ФОРМЫ ВЗАИМОДЕЙСТВИЯ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285860"/>
            <a:ext cx="3357586" cy="12715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ВЫКЛАДЫВАНИЕ ИНФОРМАЦИИ НА САЙТ ДОУ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90" y="1357298"/>
            <a:ext cx="3571900" cy="12144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ПРОВЕДЕНИЕ ОТКРЫТЫХ ЗАНЯТИЙ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429000"/>
            <a:ext cx="3000396" cy="10715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ПРЕЗЕНТАЦИИ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90" y="3429000"/>
            <a:ext cx="3571900" cy="10715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ИЗГОТОВЛЕНИЕ ДЛЯ РОДИТЕЛЕЙ ПАМЯТОК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6050" y="5357826"/>
            <a:ext cx="400052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АНКЕТИРОВАНИЕ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celes.club/uploads/posts/2022-05/1653533783_33-celes-club-p-nabor-fonov-dlya-prezentatsii-krasivi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15138" y="-6322287"/>
            <a:ext cx="23788854" cy="17841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-5786510" y="-5929378"/>
            <a:ext cx="23145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ОДНИМ ИЗ ВАЖНЫХ УСЛОВИЙ ВОСПИТАНИЯ РЕБЁНКА В ДОУ ЯВЛЯЕТСЯ ВЗАИМОДЕЙСТВИЕ С СЕМЬЯМИ ВОСПИТАННИКОВ</a:t>
            </a:r>
            <a:endParaRPr lang="ru-RU" sz="4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3" descr="C:\Users\Денис\Downloads\WhatsApp Image 2023-03-13 at 02.00.04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54371" y="-4214823"/>
            <a:ext cx="7125909" cy="950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5" name="Picture 5" descr="C:\Users\Денис\Downloads\WhatsApp Image 2023-03-13 at 02.00.0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3893" y="-4286304"/>
            <a:ext cx="6948253" cy="1000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6" name="Picture 6" descr="C:\Users\Денис\Downloads\WhatsApp Image 2023-03-13 at 02.00.0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0"/>
            <a:ext cx="7572396" cy="10096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celes.club/uploads/posts/2022-05/1653533783_33-celes-club-p-nabor-fonov-dlya-prezentatsii-krasivi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7" name="Picture 3" descr="C:\Users\Денис\Downloads\WhatsApp Image 2023-03-16 at 04.15.3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celes.club/uploads/posts/2022-05/1653533783_33-celes-club-p-nabor-fonov-dlya-prezentatsii-krasivi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УЧАСТИЕ РОДИТЕЛЕЙ В ИЗГОТОВЛЕНИИ ТЕАТРОВ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48131" name="Picture 3" descr="C:\Users\Денис\Downloads\WhatsApp Image 2023-03-16 at 15.35.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857232"/>
            <a:ext cx="3787171" cy="2830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C:\Users\Денис\Downloads\WhatsApp Image 2023-03-16 at 15.35.11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795083"/>
            <a:ext cx="3714775" cy="277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3" name="Picture 5" descr="C:\Users\Денис\Downloads\WhatsApp Image 2023-03-16 at 15.35.1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456869"/>
            <a:ext cx="2928958" cy="340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199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1</cp:revision>
  <dcterms:created xsi:type="dcterms:W3CDTF">2023-03-16T10:15:17Z</dcterms:created>
  <dcterms:modified xsi:type="dcterms:W3CDTF">2023-03-16T13:57:15Z</dcterms:modified>
</cp:coreProperties>
</file>