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 snapToGrid="0"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5BE613-712E-4555-AE38-01F2B52971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51F5B7-8488-4B63-9C98-5D9E49224F0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kladraz.ru/upload/blogs2/2016/11/15275_bb8da73aca730fde9800ffb794385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" y="0"/>
            <a:ext cx="9141435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1226" y="6032090"/>
            <a:ext cx="892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ПОДГОТОВИЛА ВОСПИТАТЕЛЬ МБДОУ « КРАСНАЯ ШАПОЧКА» ВОЛОГЖИНА О.Н.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kladraz.ru/upload/blogs2/2016/11/15275_e3720ba31f180bb924569c07bf0f844d.jpg"/>
          <p:cNvPicPr>
            <a:picLocks noChangeAspect="1" noChangeArrowheads="1"/>
          </p:cNvPicPr>
          <p:nvPr/>
        </p:nvPicPr>
        <p:blipFill>
          <a:blip r:embed="rId2"/>
          <a:srcRect b="7167"/>
          <a:stretch>
            <a:fillRect/>
          </a:stretch>
        </p:blipFill>
        <p:spPr bwMode="auto">
          <a:xfrm>
            <a:off x="235974" y="545689"/>
            <a:ext cx="8541595" cy="631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974" y="663677"/>
            <a:ext cx="85098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Родственники - это одна большая семья, где все помогают друг другу. Отец – добытчик, кормилец. Мать – хозяйка, воспитатель детей. Дети – радость и помощь дома. А старики - его мудрость. А где можно увидеть сразу всех членов семьи? Конечно, в семейном альбоме.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Порой дети не понимают и удивляются, а иногда даже не верят, что взрослые тоже были когда-то детьми. Очень полезно рассказывать своему ребенку о событиях своего детства, используя при этом фотографии. Это могут быть истории веселые, успешные и наоборот.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Очень хорошо помогает фотоальбом в приобщении к семейным традициям. Старайтесь оформлять некоторые странички альбома вместе с детьми. Каждая страничка будет ассоциироваться с какой-то историей и надолго запомнится. В альбом можно поместить и какие-то рисунки ребенка, тогда запомнится, в каком возрасте он его нарисовал.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Итак, еще один лучик – семейная ценность – семейный </a:t>
            </a:r>
            <a:r>
              <a:rPr lang="ru-RU" sz="2000" b="1" dirty="0" smtClean="0">
                <a:solidFill>
                  <a:srgbClr val="002060"/>
                </a:solidFill>
              </a:rPr>
              <a:t>фотоальбом.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kladraz.ru/upload/blogs2/2016/11/15275_1a95fef1cbea883b8df7322d883b10ae.jpg"/>
          <p:cNvPicPr>
            <a:picLocks noChangeAspect="1" noChangeArrowheads="1"/>
          </p:cNvPicPr>
          <p:nvPr/>
        </p:nvPicPr>
        <p:blipFill>
          <a:blip r:embed="rId2"/>
          <a:srcRect b="7105"/>
          <a:stretch>
            <a:fillRect/>
          </a:stretch>
        </p:blipFill>
        <p:spPr bwMode="auto">
          <a:xfrm>
            <a:off x="165378" y="383459"/>
            <a:ext cx="8742648" cy="6297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68" y="560439"/>
            <a:ext cx="7772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Существует много различных видов деятельности, позволяющих воспитывать в ребенке любовь к семье, добрые чувства, заботливость.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Какое занятие больше всего сближает взрослых и детей? Что для ребенка остается самым интересным и захватывающим? (игры)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Конечно это – совместные игры</a:t>
            </a:r>
          </a:p>
        </p:txBody>
      </p:sp>
      <p:pic>
        <p:nvPicPr>
          <p:cNvPr id="38914" name="Picture 2" descr="https://tolksnov.ru/assets/i/ai/4/1/1/i/2736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070" y="2901171"/>
            <a:ext cx="6101860" cy="3676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kladraz.ru/upload/blogs2/2016/11/15275_547c008da87a6769a92b3ae258dc871d.jpg"/>
          <p:cNvPicPr>
            <a:picLocks noChangeAspect="1" noChangeArrowheads="1"/>
          </p:cNvPicPr>
          <p:nvPr/>
        </p:nvPicPr>
        <p:blipFill>
          <a:blip r:embed="rId2"/>
          <a:srcRect b="7433"/>
          <a:stretch>
            <a:fillRect/>
          </a:stretch>
        </p:blipFill>
        <p:spPr bwMode="auto">
          <a:xfrm>
            <a:off x="250723" y="707923"/>
            <a:ext cx="8627806" cy="589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683" y="0"/>
            <a:ext cx="8052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Чтобы воспитание ребенка было правильным, надо, чтобы в семье действовали законы семьи.</a:t>
            </a:r>
          </a:p>
        </p:txBody>
      </p:sp>
      <p:pic>
        <p:nvPicPr>
          <p:cNvPr id="40962" name="Picture 2" descr="https://kladraz.ru/upload/blogs2/2016/11/15275_32b42a6545d9dc81c355ed957bd10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210" y="634181"/>
            <a:ext cx="8294030" cy="6223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690" y="707923"/>
            <a:ext cx="7624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Если эти законы в семье сохраняются, если отец и мать оптимисты и друзья своего ребенка значит, он состоится как человек и как личность.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9431" y="1873045"/>
            <a:ext cx="6975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Говорят, что когда в семье живет любовь и дружба у всех, кто в ней живет, в сердце расцветают цветы.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8929" y="2802194"/>
            <a:ext cx="6209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А представляете, как было бы хорошо, если бы у всех людей распустились такие прекрасные цветы в сердце и любовь, дружба следовали за нами на нашем жизненном пути.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2605" y="4778477"/>
            <a:ext cx="6931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Желаю удачи в воспитании детей!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7/1625425102_13-phonoteka-org-p-oboi-moya-semya-oboi-krasivo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1730" y="0"/>
            <a:ext cx="933572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68709"/>
            <a:ext cx="69612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Цель</a:t>
            </a:r>
            <a:r>
              <a:rPr lang="ru-RU" sz="2000" b="1" i="1" dirty="0"/>
              <a:t>:</a:t>
            </a:r>
            <a:r>
              <a:rPr lang="ru-RU" sz="2000" b="1" dirty="0"/>
              <a:t> формирование у родителей (законных представителей) представления о семейных ценностях в современных семьях.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>
                <a:solidFill>
                  <a:srgbClr val="FF0000"/>
                </a:solidFill>
              </a:rPr>
              <a:t>Задачи: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- создать предпосылки для формирования у родителей (законных представителей) отношения к семье как одной из главных жизненных ценностей;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- «обмен» семейными традициями с последующим применением последних во всестороннем развитии и воспитании детей.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219" y="294968"/>
            <a:ext cx="78461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Уважаемые родители! Сегодня мы собрались здесь, чтобы поговорить о семье, семейных ценностях и их роли в воспитании подрастающего поколения.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Но прежде чем приступить к раскрытию нашей сегодняшней темы, давайте для начала ответим на несколько вопросов: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Крикните громко и хором, друзья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Деток своих все вы любите? (да)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 работы пришли, сил совсем уж и нет,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Вам хочется лекции слушать здесь? (нет)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Я вас понимаю …. Как быть, господа?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Проблемы детей решать нужно нам? (да)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Дайте мне тогда ответ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Помочь откажитесь нам? (нет)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Последнее спрошу вас </a:t>
            </a:r>
            <a:r>
              <a:rPr lang="ru-RU" sz="2000" b="1" dirty="0" smtClean="0">
                <a:solidFill>
                  <a:srgbClr val="002060"/>
                </a:solidFill>
              </a:rPr>
              <a:t>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Активными все будем? (да)</a:t>
            </a:r>
          </a:p>
        </p:txBody>
      </p:sp>
      <p:pic>
        <p:nvPicPr>
          <p:cNvPr id="16386" name="Picture 2" descr="https://eduportal44.ru/deko/rks/SiteAssets/SitePages/%D0%94%D0%BE%D0%BC%D0%B0%D1%88%D0%BD%D1%8F%D1%8F/Imagenes%20de%20Familias%2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729" y="3849329"/>
            <a:ext cx="4380271" cy="300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4345"/>
            <a:ext cx="586985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Упражнение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«Продолжи пословицы»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 давних пор о доме и семье всегда говорили с улыбкой и любовью. Из далекого прошлого до нас дошли легенды, сказки, пословицы и поговорки о семье. Давайте их вспомним. Я начинаю, а вы – заканчиваете.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 гостях хорошо, а … (дома лучше)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Не красна изба углами, а … (красна пирогами)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Дети не в тягость, а … (в радость)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Когда семья вместе, и … (сердце на месте)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Мой дом -… (моя крепость).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Продолжая рассматривать тему семейного воспитания, хочется особое внимание обратить на ценности. Сегодня мы попробуем все вместе определить их. Вот перед вами «солнце», которое мы так и назовем «Семейные ценности», а лучей у него пока нет. Лучами будут те самые необходимые всем детям ценности.</a:t>
            </a:r>
          </a:p>
        </p:txBody>
      </p:sp>
      <p:pic>
        <p:nvPicPr>
          <p:cNvPr id="29700" name="Picture 4" descr="https://zamanilka.ru/wp-content/uploads/2022/06/kartinki-na-temu-semya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168" y="3451122"/>
            <a:ext cx="3819832" cy="340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kladraz.ru/upload/blogs2/2016/11/15275_c463029a222c44708afe95b52bd7d4c8.jpg"/>
          <p:cNvPicPr>
            <a:picLocks noChangeAspect="1" noChangeArrowheads="1"/>
          </p:cNvPicPr>
          <p:nvPr/>
        </p:nvPicPr>
        <p:blipFill>
          <a:blip r:embed="rId2"/>
          <a:srcRect b="8693"/>
          <a:stretch>
            <a:fillRect/>
          </a:stretch>
        </p:blipFill>
        <p:spPr bwMode="auto">
          <a:xfrm>
            <a:off x="0" y="905182"/>
            <a:ext cx="9144000" cy="573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07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Самым ярким элементом семейного воспитания являются семейные </a:t>
            </a:r>
            <a:r>
              <a:rPr lang="ru-RU" sz="2000" b="1" dirty="0" smtClean="0">
                <a:solidFill>
                  <a:srgbClr val="002060"/>
                </a:solidFill>
              </a:rPr>
              <a:t>традиции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s://kladraz.ru/upload/blogs2/2016/11/15275_ff0d8c46971d40058b5b3bc560717dcf.jpg"/>
          <p:cNvPicPr>
            <a:picLocks noChangeAspect="1" noChangeArrowheads="1"/>
          </p:cNvPicPr>
          <p:nvPr/>
        </p:nvPicPr>
        <p:blipFill>
          <a:blip r:embed="rId2"/>
          <a:srcRect b="6861"/>
          <a:stretch>
            <a:fillRect/>
          </a:stretch>
        </p:blipFill>
        <p:spPr bwMode="auto">
          <a:xfrm>
            <a:off x="267438" y="737614"/>
            <a:ext cx="8419362" cy="588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19" y="250724"/>
            <a:ext cx="650403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Очень важно, чтобы ребенок был активным участником семейных традиций, а не наблюдателем, чтобы он вместе со всеми переживал, готовился, участвовал, только тогда она станет и для него, и для будущей его семьи настоящей и востребованной традицией.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А какие вы можете назвать традиции в своих семьях?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А сейчас я вам загадаю задачку. Попробуйте ее решить. Сколько человек в семье?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Послушайте: вот моя семья: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Дедуля, бабушка и брат.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У нас порядок в доме, лад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чистота. А почему?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Две мамы есть у нас в дому,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Два папы, два сыночка,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Сестра, невестка, дочка,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А самый младший - Я.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Какая же у нас семья? (7 человек)</a:t>
            </a:r>
          </a:p>
        </p:txBody>
      </p:sp>
      <p:pic>
        <p:nvPicPr>
          <p:cNvPr id="32770" name="Picture 2" descr="https://flomaster.club/uploads/posts/2021-12/1638870254_11-flomaster-club-p-risunok-na-temu-moya-schastlivaya-semya-kr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381067"/>
            <a:ext cx="4363884" cy="327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kladraz.ru/upload/blogs2/2016/11/15275_c16ff30e7915c9027065fa7bdb8744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896" y="398205"/>
            <a:ext cx="589935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 помощью этой задачки мы коснулись очень интересной темы - родственных отношений. Разобраться в родственниках нелегко, но нужно, чтобы сохранять основу крепости каждого дома. Попробуем? Назовите, кто это?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Тесть –… отец жены,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Зять - … муж дочери, сестры,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Свекровь - … мать мужа,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Невестка, сноха - … жена сына,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Теща - … мать жены,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Шурин – … брат жены,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Свекор – … отец мужа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Деверь – … брат мужа,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err="1">
                <a:solidFill>
                  <a:srgbClr val="002060"/>
                </a:solidFill>
              </a:rPr>
              <a:t>Своячница</a:t>
            </a:r>
            <a:r>
              <a:rPr lang="ru-RU" sz="2000" b="1" dirty="0">
                <a:solidFill>
                  <a:srgbClr val="002060"/>
                </a:solidFill>
              </a:rPr>
              <a:t> -… сестра жены,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Золовка – … сестра мужа.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Очень важно помнить то, что тот род силен, кто предков своих помнит, уважает и бережет. Таким образом, связь поколений - это семейная </a:t>
            </a:r>
            <a:r>
              <a:rPr lang="ru-RU" sz="2000" b="1" dirty="0" smtClean="0">
                <a:solidFill>
                  <a:srgbClr val="002060"/>
                </a:solidFill>
              </a:rPr>
              <a:t>ценность.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301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1</cp:revision>
  <dcterms:created xsi:type="dcterms:W3CDTF">2022-11-18T08:13:10Z</dcterms:created>
  <dcterms:modified xsi:type="dcterms:W3CDTF">2022-11-18T10:18:36Z</dcterms:modified>
</cp:coreProperties>
</file>